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766E6B-A0EA-84F3-BD66-34FF364A58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67B474-2037-C5D5-70EB-A3F4F3D9BE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D970C6-1E15-04E6-E6EE-1CE11FC23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DE36-F38C-427B-8C78-C51F84B2E0B1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01ED5B-7068-0B93-F433-E84D2E1E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FF429D-1FA3-EDB2-5DA0-221A9ABA0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CFD98-23B9-4C4A-907B-15EA90FA62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183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E188CB-E29B-CEF5-AF6E-A013B2E34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21C65F9-247E-A819-44E6-05E3D505C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4AC387-263B-404F-6910-9FEE8121A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DE36-F38C-427B-8C78-C51F84B2E0B1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DEA301-3570-3CDA-B1D3-CD8E339F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F7B4AD-0C10-15D8-AB71-63BD74D9E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CFD98-23B9-4C4A-907B-15EA90FA62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549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C639E1E-5DFE-2322-4FBC-6E570AD577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D99A6F5-9495-AE3A-B45E-44CDFC2C7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FD8953-B515-30A9-3C97-CD9C21B78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DE36-F38C-427B-8C78-C51F84B2E0B1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864497-1ECC-537F-B9D3-FFCAE6A19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9A26BC-5DB7-DE9B-F80E-2F7F88834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CFD98-23B9-4C4A-907B-15EA90FA62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1166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9293E4-7A18-685F-CBA4-FE3B8332B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8F4EA6-3071-630C-7A67-56392AC17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A5C523-4B22-4462-8926-4C31A1650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DE36-F38C-427B-8C78-C51F84B2E0B1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87C75F-2FC4-7859-8F18-47A6A10F1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8236EB-E147-3BF6-FF6B-672443F9A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CFD98-23B9-4C4A-907B-15EA90FA62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57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B533F1-499F-69DE-5704-135FA7EB9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4C110C-55AD-B0E5-A8C7-995C67482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2D4CF8-CC1E-8A7A-B5DA-87C8FC3D3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DE36-F38C-427B-8C78-C51F84B2E0B1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2BC58F-BFE1-573D-FD2C-51CF84F6E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925FAD-847C-A521-9850-3A276F40E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CFD98-23B9-4C4A-907B-15EA90FA62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2417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6E1805-702A-4143-0B4A-20E08CE6F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BF19B9-1FDB-3059-97D2-DE903BD457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41F63C8-B002-0F6D-9DAD-7AFD95AD67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8AB677-42A8-0AEC-DCEC-0CA095F71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DE36-F38C-427B-8C78-C51F84B2E0B1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1303405-769C-A34F-8E67-E4C1089E6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72FD087-A4BC-67EB-7214-D2B39CBC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CFD98-23B9-4C4A-907B-15EA90FA62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909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25C400-E41B-9539-DCC3-5EB5F926C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E65C60-6CEE-1592-4E9D-2B4740527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6814564-1D26-26AD-B957-4EF8C1FF5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9656011-CEAF-3DFC-5629-01D95118FF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7FEE6F7-BFB2-1F7A-6011-58FAB90BF7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7E3F470-2087-2B75-07A7-5DD837A1A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DE36-F38C-427B-8C78-C51F84B2E0B1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905930A-FFF6-3C18-64A1-918952105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9F8AA12-74BA-806E-DB1C-2C993F4F1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CFD98-23B9-4C4A-907B-15EA90FA62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3776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5A4BAD-79DC-2837-A6F5-3F934340E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08AD837-C6A9-FDA2-74BE-CB980E579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DE36-F38C-427B-8C78-C51F84B2E0B1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141D3D1-D22C-6D39-2BA6-0A3FA7F18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685F0F6-8D81-9DCF-D17A-031E821EE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CFD98-23B9-4C4A-907B-15EA90FA62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223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5E2EA23-F954-1148-536F-B47566F8F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DE36-F38C-427B-8C78-C51F84B2E0B1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00027B5-6AB3-A971-440A-60C7F4B35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491D974-1D88-61E2-E37B-3E3B3232D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CFD98-23B9-4C4A-907B-15EA90FA62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45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53357A-FE64-11EE-96DB-D5103F883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3AA38E-A91D-AD01-DE12-6DDA4E3CB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83055EF-BC77-4CD3-14CE-F75FEE4533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057C4DB-EFDF-B418-9C0D-DDAA793B8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DE36-F38C-427B-8C78-C51F84B2E0B1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A61232D-79E5-BE8A-BFFD-1AC3CE1F8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861203B-F6CA-7408-15B8-20D9C7FFC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CFD98-23B9-4C4A-907B-15EA90FA62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921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47EF2B-A722-61E5-A630-334013667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F328055-B360-20A4-8457-33D9E704E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8763AFE-8E0D-0A52-805D-7AD02023E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D1A22DC-6B10-CEF6-CBEE-4A0223DEA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DE36-F38C-427B-8C78-C51F84B2E0B1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B4AFF64-B65A-82DA-ADCE-E4E07D7BF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28499D-5605-7BBC-1CA9-F21ECC073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CFD98-23B9-4C4A-907B-15EA90FA62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0064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FF44C7E-ABF6-DA2F-8AB4-70475C068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FDB5D91-3224-3659-0332-4C225FB18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DB84BF-684D-40BC-7EAD-40DB109C89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7DE36-F38C-427B-8C78-C51F84B2E0B1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3BB829-2686-66A9-6A80-1474E3A00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FBE874-B68F-6CF5-797F-F527135D14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CFD98-23B9-4C4A-907B-15EA90FA62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385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4367E3-8500-8014-DBED-FC7A60CD09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48641"/>
            <a:ext cx="9144000" cy="1682495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Atelier </a:t>
            </a:r>
            <a:r>
              <a:rPr lang="fr-FR" b="1" dirty="0" err="1">
                <a:solidFill>
                  <a:schemeClr val="accent5">
                    <a:lumMod val="75000"/>
                  </a:schemeClr>
                </a:solidFill>
              </a:rPr>
              <a:t>C.S</a:t>
            </a:r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fr-FR" b="1" dirty="0" err="1">
                <a:solidFill>
                  <a:schemeClr val="accent5">
                    <a:lumMod val="75000"/>
                  </a:schemeClr>
                </a:solidFill>
              </a:rPr>
              <a:t>RLNC</a:t>
            </a:r>
            <a:br>
              <a:rPr lang="fr-FR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16 / 11 / 2024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E92781-2C3F-955C-E2DB-B1D938BED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77440"/>
            <a:ext cx="9144000" cy="3639312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Ordre du jour</a:t>
            </a:r>
          </a:p>
          <a:p>
            <a:pPr algn="l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1- Suivi mensuel d’un budget</a:t>
            </a:r>
          </a:p>
          <a:p>
            <a:pPr algn="l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2- Établir un budget prévisionnel de copropriété </a:t>
            </a:r>
          </a:p>
          <a:p>
            <a:pPr algn="l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3- Les charges de copropriété :</a:t>
            </a:r>
          </a:p>
          <a:p>
            <a:pPr algn="l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3-1 Définition</a:t>
            </a:r>
          </a:p>
          <a:p>
            <a:pPr algn="l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3-2 Répartition</a:t>
            </a:r>
          </a:p>
          <a:p>
            <a:pPr algn="l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3-3 Calcul des charges de copropriété prévisionnelles </a:t>
            </a:r>
          </a:p>
          <a:p>
            <a:pPr algn="l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3-4 Comprendre les annexes comptables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5905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BBB09F-3D11-B3C3-5A4F-8C5CB6BDF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Atelier </a:t>
            </a:r>
            <a:r>
              <a:rPr lang="fr-FR" b="1" dirty="0" err="1">
                <a:solidFill>
                  <a:schemeClr val="accent5">
                    <a:lumMod val="75000"/>
                  </a:schemeClr>
                </a:solidFill>
              </a:rPr>
              <a:t>C.S</a:t>
            </a:r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fr-FR" b="1" dirty="0" err="1">
                <a:solidFill>
                  <a:schemeClr val="accent5">
                    <a:lumMod val="75000"/>
                  </a:schemeClr>
                </a:solidFill>
              </a:rPr>
              <a:t>RLNC</a:t>
            </a:r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   16 / 11 / 2024 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7E4B46-2566-26DD-EA24-EFA75DEFA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Questions diverses</a:t>
            </a:r>
          </a:p>
          <a:p>
            <a:endParaRPr lang="fr-FR" dirty="0"/>
          </a:p>
          <a:p>
            <a:r>
              <a:rPr lang="fr-FR" dirty="0"/>
              <a:t>Coordonnées bancaires de la résidence</a:t>
            </a:r>
          </a:p>
          <a:p>
            <a:r>
              <a:rPr lang="fr-FR" dirty="0"/>
              <a:t>Situation des appels trimestriels </a:t>
            </a:r>
          </a:p>
          <a:p>
            <a:r>
              <a:rPr lang="fr-FR" dirty="0"/>
              <a:t>Situation de trésorerie </a:t>
            </a:r>
          </a:p>
          <a:p>
            <a:r>
              <a:rPr lang="fr-FR" dirty="0"/>
              <a:t>Situation des débiteurs </a:t>
            </a:r>
          </a:p>
          <a:p>
            <a:r>
              <a:rPr lang="fr-FR" dirty="0"/>
              <a:t>Procédure d’utilisation de l’extranet  Syndic /Copropriété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297D4F2-AB4F-F09A-AF7C-BDD0C4BB9D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8239" y="1937576"/>
            <a:ext cx="3171825" cy="1738312"/>
          </a:xfrm>
          <a:prstGeom prst="rect">
            <a:avLst/>
          </a:prstGeom>
        </p:spPr>
      </p:pic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740681EA-F2A3-564A-05EB-F5E0B458A100}"/>
              </a:ext>
            </a:extLst>
          </p:cNvPr>
          <p:cNvSpPr/>
          <p:nvPr/>
        </p:nvSpPr>
        <p:spPr>
          <a:xfrm>
            <a:off x="1011936" y="2532888"/>
            <a:ext cx="6339840" cy="1463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0239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84</Words>
  <Application>Microsoft Office PowerPoint</Application>
  <PresentationFormat>Grand écran</PresentationFormat>
  <Paragraphs>17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Atelier C.S. RLNC 16 / 11 / 2024 </vt:lpstr>
      <vt:lpstr>Atelier C.S. RLNC   16 / 11 / 2024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Marcel ENESA</dc:creator>
  <cp:lastModifiedBy>Marcel ENESA</cp:lastModifiedBy>
  <cp:revision>3</cp:revision>
  <dcterms:created xsi:type="dcterms:W3CDTF">2024-11-07T17:50:12Z</dcterms:created>
  <dcterms:modified xsi:type="dcterms:W3CDTF">2024-11-07T18:29:42Z</dcterms:modified>
</cp:coreProperties>
</file>